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56" r:id="rId2"/>
    <p:sldId id="257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2" r:id="rId13"/>
    <p:sldId id="327" r:id="rId14"/>
    <p:sldId id="328" r:id="rId15"/>
    <p:sldId id="329" r:id="rId16"/>
    <p:sldId id="330" r:id="rId17"/>
    <p:sldId id="307" r:id="rId18"/>
    <p:sldId id="308" r:id="rId19"/>
    <p:sldId id="309" r:id="rId20"/>
    <p:sldId id="310" r:id="rId21"/>
    <p:sldId id="311" r:id="rId22"/>
    <p:sldId id="313" r:id="rId23"/>
    <p:sldId id="314" r:id="rId24"/>
    <p:sldId id="315" r:id="rId25"/>
    <p:sldId id="331" r:id="rId26"/>
    <p:sldId id="317" r:id="rId27"/>
    <p:sldId id="318" r:id="rId28"/>
    <p:sldId id="337" r:id="rId29"/>
    <p:sldId id="338" r:id="rId30"/>
    <p:sldId id="339" r:id="rId31"/>
    <p:sldId id="340" r:id="rId32"/>
    <p:sldId id="341" r:id="rId33"/>
    <p:sldId id="342" r:id="rId34"/>
    <p:sldId id="343" r:id="rId35"/>
    <p:sldId id="344" r:id="rId36"/>
    <p:sldId id="345" r:id="rId37"/>
    <p:sldId id="346" r:id="rId38"/>
    <p:sldId id="347" r:id="rId39"/>
    <p:sldId id="348" r:id="rId40"/>
    <p:sldId id="349" r:id="rId41"/>
    <p:sldId id="350" r:id="rId42"/>
    <p:sldId id="351" r:id="rId43"/>
    <p:sldId id="319" r:id="rId44"/>
    <p:sldId id="316" r:id="rId45"/>
    <p:sldId id="320" r:id="rId46"/>
    <p:sldId id="321" r:id="rId47"/>
    <p:sldId id="352" r:id="rId48"/>
    <p:sldId id="323" r:id="rId49"/>
    <p:sldId id="324" r:id="rId50"/>
    <p:sldId id="353" r:id="rId51"/>
    <p:sldId id="325" r:id="rId52"/>
    <p:sldId id="354" r:id="rId53"/>
    <p:sldId id="326" r:id="rId54"/>
    <p:sldId id="355" r:id="rId55"/>
    <p:sldId id="281" r:id="rId56"/>
    <p:sldId id="282" r:id="rId57"/>
    <p:sldId id="283" r:id="rId58"/>
    <p:sldId id="284" r:id="rId59"/>
    <p:sldId id="285" r:id="rId60"/>
    <p:sldId id="286" r:id="rId61"/>
    <p:sldId id="287" r:id="rId62"/>
    <p:sldId id="288" r:id="rId63"/>
    <p:sldId id="289" r:id="rId6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7947" autoAdjust="0"/>
  </p:normalViewPr>
  <p:slideViewPr>
    <p:cSldViewPr>
      <p:cViewPr varScale="1">
        <p:scale>
          <a:sx n="72" d="100"/>
          <a:sy n="72" d="100"/>
        </p:scale>
        <p:origin x="-132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699E70F-BE66-42AE-BC8C-A23602C9F5C9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F763174-C619-4711-8D33-500DDB386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9E70F-BE66-42AE-BC8C-A23602C9F5C9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63174-C619-4711-8D33-500DDB386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9E70F-BE66-42AE-BC8C-A23602C9F5C9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63174-C619-4711-8D33-500DDB386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699E70F-BE66-42AE-BC8C-A23602C9F5C9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F763174-C619-4711-8D33-500DDB3868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699E70F-BE66-42AE-BC8C-A23602C9F5C9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F763174-C619-4711-8D33-500DDB386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9E70F-BE66-42AE-BC8C-A23602C9F5C9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63174-C619-4711-8D33-500DDB3868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9E70F-BE66-42AE-BC8C-A23602C9F5C9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63174-C619-4711-8D33-500DDB3868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699E70F-BE66-42AE-BC8C-A23602C9F5C9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F763174-C619-4711-8D33-500DDB3868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9E70F-BE66-42AE-BC8C-A23602C9F5C9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63174-C619-4711-8D33-500DDB386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699E70F-BE66-42AE-BC8C-A23602C9F5C9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F763174-C619-4711-8D33-500DDB3868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699E70F-BE66-42AE-BC8C-A23602C9F5C9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F763174-C619-4711-8D33-500DDB3868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699E70F-BE66-42AE-BC8C-A23602C9F5C9}" type="datetimeFigureOut">
              <a:rPr lang="en-US" smtClean="0"/>
              <a:pPr/>
              <a:t>8/7/2018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F763174-C619-4711-8D33-500DDB386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5334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ONLINE PENSION MANAGEMENT SYSTEM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90800" y="609600"/>
            <a:ext cx="421782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8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AABHAR</a:t>
            </a:r>
            <a:endParaRPr lang="en-US" sz="8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90600" y="4876800"/>
            <a:ext cx="7162800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DIRECTORATE OF TREASURY ACCOUNTS AND PENSION ,CG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Select BCO</a:t>
            </a:r>
            <a:r>
              <a:rPr lang="hi-IN" b="1" dirty="0" smtClean="0"/>
              <a:t> </a:t>
            </a:r>
            <a:endParaRPr lang="en-US" dirty="0"/>
          </a:p>
        </p:txBody>
      </p:sp>
      <p:pic>
        <p:nvPicPr>
          <p:cNvPr id="5" name="Picture 2" descr="C:\Users\TREASURY\Desktop\No_ceri_Screen\8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Click Send</a:t>
            </a:r>
            <a:endParaRPr lang="en-US" dirty="0"/>
          </a:p>
        </p:txBody>
      </p:sp>
      <p:pic>
        <p:nvPicPr>
          <p:cNvPr id="5" name="Picture 2" descr="C:\Users\TREASURY\Desktop\No_ceri_Screen\9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HOD/BCO </a:t>
            </a:r>
            <a:r>
              <a:rPr lang="hi-IN" dirty="0" smtClean="0"/>
              <a:t>द्वारा लॉगिन </a:t>
            </a:r>
            <a:endParaRPr lang="en-US" dirty="0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6957" y="1143000"/>
            <a:ext cx="8050085" cy="498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Oval 10"/>
          <p:cNvSpPr/>
          <p:nvPr/>
        </p:nvSpPr>
        <p:spPr>
          <a:xfrm>
            <a:off x="4419600" y="3505200"/>
            <a:ext cx="21336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572000" y="5181600"/>
            <a:ext cx="9906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1295400" y="2514600"/>
            <a:ext cx="65532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 flipV="1">
            <a:off x="6705600" y="2590800"/>
            <a:ext cx="9144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6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 flipV="1">
            <a:off x="5715000" y="5638800"/>
            <a:ext cx="9144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Upload NOC</a:t>
            </a:r>
            <a:endParaRPr lang="en-US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 flipV="1">
            <a:off x="4191000" y="3276600"/>
            <a:ext cx="685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flipV="1">
            <a:off x="3124200" y="3124200"/>
            <a:ext cx="7620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Click Send button</a:t>
            </a:r>
            <a:endParaRPr lang="en-US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Oval 9"/>
          <p:cNvSpPr/>
          <p:nvPr/>
        </p:nvSpPr>
        <p:spPr>
          <a:xfrm flipV="1">
            <a:off x="5638800" y="4876800"/>
            <a:ext cx="6858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flipV="1">
            <a:off x="2667000" y="5486400"/>
            <a:ext cx="762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endCxn id="11" idx="6"/>
          </p:cNvCxnSpPr>
          <p:nvPr/>
        </p:nvCxnSpPr>
        <p:spPr>
          <a:xfrm rot="10800000" flipV="1">
            <a:off x="3429000" y="4953000"/>
            <a:ext cx="22098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DDO Login for check NOC</a:t>
            </a:r>
            <a:endParaRPr lang="en-US" dirty="0"/>
          </a:p>
        </p:txBody>
      </p:sp>
      <p:pic>
        <p:nvPicPr>
          <p:cNvPr id="4" name="Picture 2" descr="C:\Users\TREASURY\Desktop\No_ceri_Screen\1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POINTS FOR DISCUSSION :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95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NOC Apply process.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NOC Issue/Forward Process.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NOC upload using digital signature.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DDO Home Page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 flipV="1">
            <a:off x="2667000" y="2438400"/>
            <a:ext cx="15240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hi-IN" sz="3600" dirty="0" smtClean="0"/>
              <a:t>प्राप्त आवेदन पर कार्यवाही करें</a:t>
            </a:r>
            <a:endParaRPr lang="en-US" sz="3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2667000" y="2590800"/>
            <a:ext cx="25908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List of received NOC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5715000" y="3429000"/>
            <a:ext cx="6096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Click download button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5638800" y="5105400"/>
            <a:ext cx="6096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See NOC</a:t>
            </a:r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Click </a:t>
            </a:r>
            <a:r>
              <a:rPr lang="hi-IN" dirty="0" smtClean="0"/>
              <a:t>सही पाया गया </a:t>
            </a:r>
            <a:endParaRPr lang="en-IN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6096000" y="3505200"/>
            <a:ext cx="6096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hi-IN" sz="2400" dirty="0" smtClean="0"/>
              <a:t>पेंशन फॉर्म भरने के पश्चात डॉक्यूमेंट अपलोड के समय </a:t>
            </a:r>
            <a:r>
              <a:rPr lang="en-US" sz="2400" dirty="0" smtClean="0"/>
              <a:t>NOC </a:t>
            </a:r>
            <a:r>
              <a:rPr lang="hi-IN" sz="2400" dirty="0" smtClean="0"/>
              <a:t>यहाँ अपलोड करे</a:t>
            </a:r>
            <a:endParaRPr lang="en-US" sz="24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685800" y="4724400"/>
            <a:ext cx="70866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hi-IN" sz="2400" dirty="0" smtClean="0">
                <a:solidFill>
                  <a:schemeClr val="bg1"/>
                </a:solidFill>
              </a:rPr>
              <a:t>अगर न मांग, न जांच, न घटना जारी करता अधिकारी प्रसासकीय विभाग हो</a:t>
            </a:r>
            <a:endParaRPr lang="en-IN" sz="2400" dirty="0">
              <a:solidFill>
                <a:schemeClr val="bg1"/>
              </a:solidFill>
            </a:endParaRPr>
          </a:p>
        </p:txBody>
      </p:sp>
      <p:pic>
        <p:nvPicPr>
          <p:cNvPr id="5" name="Picture 2" descr="C:\Users\TREASURY\Desktop\No_ceri_Screen\1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DDO Home</a:t>
            </a:r>
            <a:endParaRPr lang="en-US" dirty="0"/>
          </a:p>
        </p:txBody>
      </p:sp>
      <p:pic>
        <p:nvPicPr>
          <p:cNvPr id="5" name="Picture 2" descr="C:\Users\TREASURY\Desktop\No_ceri_Screen\2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List of employee</a:t>
            </a:r>
            <a:endParaRPr lang="en-US" dirty="0"/>
          </a:p>
        </p:txBody>
      </p:sp>
      <p:pic>
        <p:nvPicPr>
          <p:cNvPr id="5" name="Picture 2" descr="C:\Users\TREASURY\Desktop\No_ceri_Screen\3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Login DDO</a:t>
            </a:r>
            <a:endParaRPr lang="en-US" dirty="0"/>
          </a:p>
        </p:txBody>
      </p:sp>
      <p:pic>
        <p:nvPicPr>
          <p:cNvPr id="5" name="Picture 2" descr="C:\Users\TREASURY\Desktop\No_ceri_Screen\1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Select Employee For NOC</a:t>
            </a:r>
            <a:endParaRPr lang="en-US" dirty="0"/>
          </a:p>
        </p:txBody>
      </p:sp>
      <p:pic>
        <p:nvPicPr>
          <p:cNvPr id="5" name="Picture 2" descr="C:\Users\TREASURY\Desktop\No_ceri_Screen\4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Process for NOC</a:t>
            </a:r>
            <a:endParaRPr lang="en-US" dirty="0"/>
          </a:p>
        </p:txBody>
      </p:sp>
      <p:pic>
        <p:nvPicPr>
          <p:cNvPr id="5" name="Picture 2" descr="C:\Users\TREASURY\Desktop\No_ceri_Screen\5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Click Apply</a:t>
            </a:r>
            <a:endParaRPr lang="en-US" dirty="0"/>
          </a:p>
        </p:txBody>
      </p:sp>
      <p:pic>
        <p:nvPicPr>
          <p:cNvPr id="5" name="Picture 2" descr="C:\Users\TREASURY\Desktop\No_ceri_Screen\6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Upload Application</a:t>
            </a:r>
            <a:endParaRPr lang="en-US" dirty="0"/>
          </a:p>
        </p:txBody>
      </p:sp>
      <p:pic>
        <p:nvPicPr>
          <p:cNvPr id="5" name="Picture 2" descr="C:\Users\TREASURY\Desktop\No_ceri_Screen\7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Select BCO</a:t>
            </a:r>
            <a:r>
              <a:rPr lang="hi-IN" b="1" dirty="0" smtClean="0"/>
              <a:t> </a:t>
            </a:r>
            <a:endParaRPr lang="en-US" dirty="0"/>
          </a:p>
        </p:txBody>
      </p:sp>
      <p:pic>
        <p:nvPicPr>
          <p:cNvPr id="5" name="Picture 2" descr="C:\Users\TREASURY\Desktop\No_ceri_Screen\8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Click Send</a:t>
            </a:r>
            <a:endParaRPr lang="en-US" dirty="0"/>
          </a:p>
        </p:txBody>
      </p:sp>
      <p:pic>
        <p:nvPicPr>
          <p:cNvPr id="5" name="Picture 2" descr="C:\Users\TREASURY\Desktop\No_ceri_Screen\9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HOD/BCO </a:t>
            </a:r>
            <a:r>
              <a:rPr lang="hi-IN" dirty="0" smtClean="0"/>
              <a:t>द्वारा लॉगिन </a:t>
            </a:r>
            <a:endParaRPr lang="en-US" dirty="0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6957" y="1143000"/>
            <a:ext cx="8050085" cy="498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Oval 10"/>
          <p:cNvSpPr/>
          <p:nvPr/>
        </p:nvSpPr>
        <p:spPr>
          <a:xfrm>
            <a:off x="4419600" y="3505200"/>
            <a:ext cx="21336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572000" y="5181600"/>
            <a:ext cx="9906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1295400" y="2514600"/>
            <a:ext cx="65532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 flipV="1">
            <a:off x="6705600" y="2590800"/>
            <a:ext cx="9144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6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 flipV="1">
            <a:off x="5715000" y="5638800"/>
            <a:ext cx="9144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DDO Home</a:t>
            </a:r>
            <a:endParaRPr lang="en-US" dirty="0"/>
          </a:p>
        </p:txBody>
      </p:sp>
      <p:pic>
        <p:nvPicPr>
          <p:cNvPr id="5" name="Picture 2" descr="C:\Users\TREASURY\Desktop\No_ceri_Screen\2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Click</a:t>
            </a:r>
            <a:r>
              <a:rPr lang="en-IN" dirty="0" smtClean="0"/>
              <a:t> Forward To Higher Authority</a:t>
            </a:r>
            <a:endParaRPr lang="en-IN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 flipV="1">
            <a:off x="4800600" y="3657600"/>
            <a:ext cx="12192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Choose file for upload</a:t>
            </a:r>
            <a:endParaRPr lang="en-IN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 flipV="1">
            <a:off x="4191000" y="3886200"/>
            <a:ext cx="20574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hi-IN" sz="2100" dirty="0" smtClean="0"/>
              <a:t>जिन्हें प्रस्ताव /आदेश/प्रमाण पत्र भेजा जाना है :</a:t>
            </a:r>
            <a:r>
              <a:rPr lang="en-US" sz="2100" dirty="0" smtClean="0"/>
              <a:t> </a:t>
            </a:r>
            <a:r>
              <a:rPr lang="hi-IN" sz="2100" dirty="0" smtClean="0"/>
              <a:t>प्रशासकीय विभाग</a:t>
            </a:r>
            <a:endParaRPr lang="en-US" sz="21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3581400" y="4495800"/>
            <a:ext cx="27432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hi-IN" sz="2000" b="1" dirty="0" smtClean="0"/>
              <a:t>विभाग का नाम</a:t>
            </a:r>
            <a:endParaRPr lang="en-US" sz="20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3429000" y="4572000"/>
            <a:ext cx="28956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Click Send</a:t>
            </a:r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5257800" y="4724400"/>
            <a:ext cx="10668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hi-IN" sz="3600" dirty="0" smtClean="0"/>
              <a:t>डिपार्टमेंट एडमिन </a:t>
            </a:r>
            <a:r>
              <a:rPr lang="en-US" sz="3600" dirty="0" smtClean="0"/>
              <a:t>Login</a:t>
            </a:r>
            <a:endParaRPr lang="en-US" sz="36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7467600" y="2667000"/>
            <a:ext cx="12192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Select Reply To DDO and choose file</a:t>
            </a:r>
            <a:endParaRPr lang="en-U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3124200" y="2971800"/>
            <a:ext cx="10668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Click Send Button</a:t>
            </a:r>
            <a:endParaRPr 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5486400" y="4724400"/>
            <a:ext cx="10668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>
            <a:stCxn id="5" idx="2"/>
          </p:cNvCxnSpPr>
          <p:nvPr/>
        </p:nvCxnSpPr>
        <p:spPr>
          <a:xfrm rot="10800000" flipV="1">
            <a:off x="3200400" y="4838700"/>
            <a:ext cx="2286000" cy="876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List of employee</a:t>
            </a:r>
            <a:endParaRPr lang="en-US" dirty="0"/>
          </a:p>
        </p:txBody>
      </p:sp>
      <p:pic>
        <p:nvPicPr>
          <p:cNvPr id="5" name="Picture 2" descr="C:\Users\TREASURY\Desktop\No_ceri_Screen\3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hi-IN" sz="2400" dirty="0" smtClean="0">
                <a:solidFill>
                  <a:schemeClr val="bg1"/>
                </a:solidFill>
              </a:rPr>
              <a:t>प्रसासकीय विभाग द्वारा जारी किया गया न मांग, न जांच, न घटना प्रमाण पत्र</a:t>
            </a:r>
            <a:endParaRPr lang="en-IN" sz="2400" dirty="0">
              <a:solidFill>
                <a:schemeClr val="bg1"/>
              </a:solidFill>
            </a:endParaRPr>
          </a:p>
        </p:txBody>
      </p:sp>
      <p:pic>
        <p:nvPicPr>
          <p:cNvPr id="4" name="Picture 2" descr="C:\Users\TREASURY\Desktop\No_ceri_Screen\1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After </a:t>
            </a:r>
            <a:r>
              <a:rPr lang="en-US" dirty="0" err="1" smtClean="0"/>
              <a:t>ddo</a:t>
            </a:r>
            <a:r>
              <a:rPr lang="en-US" dirty="0" smtClean="0"/>
              <a:t> login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2590800" y="1295400"/>
            <a:ext cx="31242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Click Download</a:t>
            </a:r>
            <a:endParaRPr lang="en-US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Oval 3"/>
          <p:cNvSpPr/>
          <p:nvPr/>
        </p:nvSpPr>
        <p:spPr>
          <a:xfrm>
            <a:off x="5410200" y="4876800"/>
            <a:ext cx="6858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3000" y="1752600"/>
            <a:ext cx="6553200" cy="37856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en-US" sz="4800" dirty="0" smtClean="0">
              <a:solidFill>
                <a:schemeClr val="bg1"/>
              </a:solidFill>
            </a:endParaRPr>
          </a:p>
          <a:p>
            <a:pPr algn="ctr"/>
            <a:r>
              <a:rPr lang="hi-IN" sz="4800" dirty="0" smtClean="0">
                <a:solidFill>
                  <a:schemeClr val="bg1"/>
                </a:solidFill>
              </a:rPr>
              <a:t>न मांग, न जांच, न घटना प्रमाण पत्र को डिजिटल साइन कैसे करें</a:t>
            </a:r>
            <a:r>
              <a:rPr lang="en-US" sz="4800" dirty="0" smtClean="0">
                <a:solidFill>
                  <a:schemeClr val="bg1"/>
                </a:solidFill>
              </a:rPr>
              <a:t> ?</a:t>
            </a:r>
          </a:p>
          <a:p>
            <a:pPr algn="ctr"/>
            <a:endParaRPr lang="en-IN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SCAN NOC FILE AND OPEN IN ADOBE  READER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0"/>
            <a:ext cx="9482667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1371600" y="1600200"/>
            <a:ext cx="1295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5344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381000" y="685800"/>
            <a:ext cx="1295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495800" y="3657600"/>
            <a:ext cx="1295400" cy="1219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861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2895600" y="1219200"/>
            <a:ext cx="1295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15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3886200" y="5105400"/>
            <a:ext cx="3048000" cy="1447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0"/>
            <a:ext cx="861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5943600" y="5029200"/>
            <a:ext cx="1295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Select Employee For NOC</a:t>
            </a:r>
            <a:endParaRPr lang="en-US" dirty="0"/>
          </a:p>
        </p:txBody>
      </p:sp>
      <p:pic>
        <p:nvPicPr>
          <p:cNvPr id="5" name="Picture 2" descr="C:\Users\TREASURY\Desktop\No_ceri_Screen\4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8915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6172200" y="5257800"/>
            <a:ext cx="1295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2438400" y="3429000"/>
            <a:ext cx="1295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648200" y="4191000"/>
            <a:ext cx="1295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72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4038600" y="5029200"/>
            <a:ext cx="2971800" cy="1600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Process for NOC</a:t>
            </a:r>
            <a:endParaRPr lang="en-US" dirty="0"/>
          </a:p>
        </p:txBody>
      </p:sp>
      <p:pic>
        <p:nvPicPr>
          <p:cNvPr id="5" name="Picture 2" descr="C:\Users\TREASURY\Desktop\No_ceri_Screen\5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Click Apply</a:t>
            </a:r>
            <a:endParaRPr lang="en-US" dirty="0"/>
          </a:p>
        </p:txBody>
      </p:sp>
      <p:pic>
        <p:nvPicPr>
          <p:cNvPr id="5" name="Picture 2" descr="C:\Users\TREASURY\Desktop\No_ceri_Screen\6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Upload Application</a:t>
            </a:r>
            <a:endParaRPr lang="en-US" dirty="0"/>
          </a:p>
        </p:txBody>
      </p:sp>
      <p:pic>
        <p:nvPicPr>
          <p:cNvPr id="5" name="Picture 2" descr="C:\Users\TREASURY\Desktop\No_ceri_Screen\7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7775"/>
            <a:ext cx="7467600" cy="419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562</TotalTime>
  <Words>223</Words>
  <Application>Microsoft Office PowerPoint</Application>
  <PresentationFormat>On-screen Show (4:3)</PresentationFormat>
  <Paragraphs>53</Paragraphs>
  <Slides>63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Oriel</vt:lpstr>
      <vt:lpstr>Slide 1</vt:lpstr>
      <vt:lpstr>POINTS FOR DISCUSSION : </vt:lpstr>
      <vt:lpstr>Login DDO</vt:lpstr>
      <vt:lpstr>DDO Home</vt:lpstr>
      <vt:lpstr>List of employee</vt:lpstr>
      <vt:lpstr>Select Employee For NOC</vt:lpstr>
      <vt:lpstr>Process for NOC</vt:lpstr>
      <vt:lpstr>Click Apply</vt:lpstr>
      <vt:lpstr>Upload Application</vt:lpstr>
      <vt:lpstr>Select BCO </vt:lpstr>
      <vt:lpstr>Click Send</vt:lpstr>
      <vt:lpstr>HOD/BCO द्वारा लॉगिन </vt:lpstr>
      <vt:lpstr>Slide 13</vt:lpstr>
      <vt:lpstr>Slide 14</vt:lpstr>
      <vt:lpstr>Slide 15</vt:lpstr>
      <vt:lpstr>Slide 16</vt:lpstr>
      <vt:lpstr>Upload NOC</vt:lpstr>
      <vt:lpstr>Click Send button</vt:lpstr>
      <vt:lpstr>DDO Login for check NOC</vt:lpstr>
      <vt:lpstr>DDO Home Page</vt:lpstr>
      <vt:lpstr>प्राप्त आवेदन पर कार्यवाही करें</vt:lpstr>
      <vt:lpstr>List of received NOC</vt:lpstr>
      <vt:lpstr>Click download button</vt:lpstr>
      <vt:lpstr>See NOC</vt:lpstr>
      <vt:lpstr>Click सही पाया गया </vt:lpstr>
      <vt:lpstr>पेंशन फॉर्म भरने के पश्चात डॉक्यूमेंट अपलोड के समय NOC यहाँ अपलोड करे</vt:lpstr>
      <vt:lpstr>अगर न मांग, न जांच, न घटना जारी करता अधिकारी प्रसासकीय विभाग हो</vt:lpstr>
      <vt:lpstr>DDO Home</vt:lpstr>
      <vt:lpstr>List of employee</vt:lpstr>
      <vt:lpstr>Select Employee For NOC</vt:lpstr>
      <vt:lpstr>Process for NOC</vt:lpstr>
      <vt:lpstr>Click Apply</vt:lpstr>
      <vt:lpstr>Upload Application</vt:lpstr>
      <vt:lpstr>Select BCO </vt:lpstr>
      <vt:lpstr>Click Send</vt:lpstr>
      <vt:lpstr>HOD/BCO द्वारा लॉगिन </vt:lpstr>
      <vt:lpstr>Slide 37</vt:lpstr>
      <vt:lpstr>Slide 38</vt:lpstr>
      <vt:lpstr>Slide 39</vt:lpstr>
      <vt:lpstr>Slide 40</vt:lpstr>
      <vt:lpstr>Click Forward To Higher Authority</vt:lpstr>
      <vt:lpstr>Choose file for upload</vt:lpstr>
      <vt:lpstr>जिन्हें प्रस्ताव /आदेश/प्रमाण पत्र भेजा जाना है : प्रशासकीय विभाग</vt:lpstr>
      <vt:lpstr>विभाग का नाम</vt:lpstr>
      <vt:lpstr>Click Send</vt:lpstr>
      <vt:lpstr>डिपार्टमेंट एडमिन Login</vt:lpstr>
      <vt:lpstr>Slide 47</vt:lpstr>
      <vt:lpstr>Select Reply To DDO and choose file</vt:lpstr>
      <vt:lpstr>Click Send Button</vt:lpstr>
      <vt:lpstr>प्रसासकीय विभाग द्वारा जारी किया गया न मांग, न जांच, न घटना प्रमाण पत्र</vt:lpstr>
      <vt:lpstr>After ddo login</vt:lpstr>
      <vt:lpstr>Slide 52</vt:lpstr>
      <vt:lpstr>Click Download</vt:lpstr>
      <vt:lpstr>Slide 54</vt:lpstr>
      <vt:lpstr>SCAN NOC FILE AND OPEN IN ADOBE  READER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THANK YOU</vt:lpstr>
    </vt:vector>
  </TitlesOfParts>
  <Company>NIC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chhaya</dc:creator>
  <cp:lastModifiedBy>TREASURY</cp:lastModifiedBy>
  <cp:revision>196</cp:revision>
  <dcterms:created xsi:type="dcterms:W3CDTF">2018-06-27T06:13:05Z</dcterms:created>
  <dcterms:modified xsi:type="dcterms:W3CDTF">2018-08-07T17:28:42Z</dcterms:modified>
</cp:coreProperties>
</file>